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38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431">
          <p15:clr>
            <a:srgbClr val="A4A3A4"/>
          </p15:clr>
        </p15:guide>
        <p15:guide id="7" pos="5420">
          <p15:clr>
            <a:srgbClr val="A4A3A4"/>
          </p15:clr>
        </p15:guide>
        <p15:guide id="8" pos="2880">
          <p15:clr>
            <a:srgbClr val="A4A3A4"/>
          </p15:clr>
        </p15:guide>
        <p15:guide id="9" pos="106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z9lqNBlQmBd12hHKxxv86ibaT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9C1B5-BA9F-4084-B2D0-7E1F862E0EC9}">
  <a:tblStyle styleId="{0E89C1B5-BA9F-4084-B2D0-7E1F862E0E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E0F493-FA81-46B5-B548-E0F1DEEED3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AFBA80D-65D8-4C65-893A-F46AC5CC11F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527"/>
        <p:guide orient="horz" pos="3385"/>
        <p:guide orient="horz" pos="3929"/>
        <p:guide orient="horz" pos="709"/>
        <p:guide orient="horz" pos="2160"/>
        <p:guide pos="431"/>
        <p:guide pos="5420"/>
        <p:guide pos="2880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0fc183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0fc1837a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640fc1837a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40fc1837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40fc1837a_0_28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640fc1837a_0_28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0fc1837a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0fc1837a_0_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640fc1837a_0_30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644e13d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644e13de_2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0644e13de_2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0fc1837a_0_2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640fc1837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40fc1837a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640fc183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0fc1837a_0_27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640fc1837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0fc1837a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40fc1837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0fc1837a_0_2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640fc1837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7" name="Google Shape;27;p25" descr="ppt ok-02.jpg"/>
          <p:cNvPicPr preferRelativeResize="0"/>
          <p:nvPr/>
        </p:nvPicPr>
        <p:blipFill rotWithShape="1">
          <a:blip r:embed="rId2">
            <a:alphaModFix/>
          </a:blip>
          <a:srcRect l="79998" t="1" r="6466" b="97352"/>
          <a:stretch/>
        </p:blipFill>
        <p:spPr>
          <a:xfrm>
            <a:off x="7323667" y="0"/>
            <a:ext cx="1280583" cy="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32" name="Google Shape;32;p26" descr="ppt ok-02.jpg"/>
          <p:cNvPicPr preferRelativeResize="0"/>
          <p:nvPr/>
        </p:nvPicPr>
        <p:blipFill rotWithShape="1">
          <a:blip r:embed="rId2">
            <a:alphaModFix/>
          </a:blip>
          <a:srcRect l="79998" t="1" r="6466" b="97352"/>
          <a:stretch/>
        </p:blipFill>
        <p:spPr>
          <a:xfrm>
            <a:off x="7323667" y="0"/>
            <a:ext cx="1280583" cy="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"/>
          <p:cNvGrpSpPr/>
          <p:nvPr/>
        </p:nvGrpSpPr>
        <p:grpSpPr>
          <a:xfrm>
            <a:off x="395536" y="4"/>
            <a:ext cx="1862015" cy="6857999"/>
            <a:chOff x="6883112" y="1"/>
            <a:chExt cx="1862014" cy="6857999"/>
          </a:xfrm>
        </p:grpSpPr>
        <p:pic>
          <p:nvPicPr>
            <p:cNvPr id="57" name="Google Shape;57;p1" descr="1-0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3112" y="1"/>
              <a:ext cx="1862014" cy="82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 descr="2-01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3112" y="6346142"/>
              <a:ext cx="1862014" cy="5118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"/>
          <p:cNvSpPr txBox="1"/>
          <p:nvPr/>
        </p:nvSpPr>
        <p:spPr>
          <a:xfrm>
            <a:off x="899592" y="2780928"/>
            <a:ext cx="713388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Propuesta Técnico-Económica Llamado a Concurso para Centros de Negocios año 2020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6173788" y="5445224"/>
            <a:ext cx="1666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Diciembre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1246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0fc1837a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Misión/visión/valores/Rol en el territorio</a:t>
            </a:r>
            <a:endParaRPr/>
          </a:p>
        </p:txBody>
      </p:sp>
      <p:sp>
        <p:nvSpPr>
          <p:cNvPr id="129" name="Google Shape;129;g640fc1837a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0fc1837a_0_2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Segmentos a atender y Servicios </a:t>
            </a:r>
            <a:endParaRPr/>
          </a:p>
        </p:txBody>
      </p:sp>
      <p:graphicFrame>
        <p:nvGraphicFramePr>
          <p:cNvPr id="136" name="Google Shape;136;g640fc1837a_0_281"/>
          <p:cNvGraphicFramePr/>
          <p:nvPr/>
        </p:nvGraphicFramePr>
        <p:xfrm>
          <a:off x="457250" y="158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{F2E0F493-FA81-46B5-B548-E0F1DEEED34C}</a:tableStyleId>
              </a:tblPr>
              <a:tblGrid>
                <a:gridCol w="13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Segmento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Asesoría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Capacitación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Vinculación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Investigación aplicada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Horarios extendidos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Otros (adicional)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Emprendedores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Empresas establecidas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Empresas con potencial de crecimiento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0fc1837a_0_3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Financiamiento del centro</a:t>
            </a:r>
            <a:endParaRPr/>
          </a:p>
        </p:txBody>
      </p:sp>
      <p:graphicFrame>
        <p:nvGraphicFramePr>
          <p:cNvPr id="143" name="Google Shape;143;g640fc1837a_0_300"/>
          <p:cNvGraphicFramePr/>
          <p:nvPr/>
        </p:nvGraphicFramePr>
        <p:xfrm>
          <a:off x="952500" y="179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{F2E0F493-FA81-46B5-B548-E0F1DEEED34C}</a:tableStyleId>
              </a:tblPr>
              <a:tblGrid>
                <a:gridCol w="137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Item gasto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Aporte Sercotec</a:t>
                      </a: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        Aporte proponente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Propio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Tercero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Recursos Humanos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Gastos de operación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Gastos de administración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644e13de_2_2"/>
          <p:cNvSpPr txBox="1">
            <a:spLocks noGrp="1"/>
          </p:cNvSpPr>
          <p:nvPr>
            <p:ph type="title"/>
          </p:nvPr>
        </p:nvSpPr>
        <p:spPr>
          <a:xfrm>
            <a:off x="374650" y="22859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Gracias¡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Antecedentes de la entidad postulante </a:t>
            </a:r>
            <a:endParaRPr sz="2800" b="1"/>
          </a:p>
        </p:txBody>
      </p:sp>
      <p:graphicFrame>
        <p:nvGraphicFramePr>
          <p:cNvPr id="67" name="Google Shape;67;p2"/>
          <p:cNvGraphicFramePr/>
          <p:nvPr/>
        </p:nvGraphicFramePr>
        <p:xfrm>
          <a:off x="899592" y="11206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{0E89C1B5-BA9F-4084-B2D0-7E1F862E0EC9}</a:tableStyleId>
              </a:tblPr>
              <a:tblGrid>
                <a:gridCol w="34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Nombre Operador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R.U.T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Dirección/Ciudad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Nombre Jefe de Proyecto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Correo Jefe Proyecto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Centro al que postula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Región del Centro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Postulación conjunta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Si____     No____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Nombre entidades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1.__________________________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2.__________________________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3.__________________________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0fc1837a_0_2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Experiencia  de la entidad postulante </a:t>
            </a:r>
            <a:endParaRPr sz="2800" b="1"/>
          </a:p>
        </p:txBody>
      </p:sp>
      <p:sp>
        <p:nvSpPr>
          <p:cNvPr id="73" name="Google Shape;73;g640fc1837a_0_293"/>
          <p:cNvSpPr/>
          <p:nvPr/>
        </p:nvSpPr>
        <p:spPr>
          <a:xfrm>
            <a:off x="1143000" y="1200150"/>
            <a:ext cx="7029600" cy="40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0fc1837a_0_12"/>
          <p:cNvSpPr txBox="1">
            <a:spLocks noGrp="1"/>
          </p:cNvSpPr>
          <p:nvPr>
            <p:ph type="title"/>
          </p:nvPr>
        </p:nvSpPr>
        <p:spPr>
          <a:xfrm>
            <a:off x="457200" y="490413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Estructura del Centro y dependencia jerárquica del operador  </a:t>
            </a:r>
            <a:endParaRPr sz="2800" b="1"/>
          </a:p>
        </p:txBody>
      </p:sp>
      <p:sp>
        <p:nvSpPr>
          <p:cNvPr id="79" name="Google Shape;79;g640fc1837a_0_12"/>
          <p:cNvSpPr/>
          <p:nvPr/>
        </p:nvSpPr>
        <p:spPr>
          <a:xfrm>
            <a:off x="3843443" y="1241474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g640fc1837a_0_12"/>
          <p:cNvSpPr/>
          <p:nvPr/>
        </p:nvSpPr>
        <p:spPr>
          <a:xfrm>
            <a:off x="5649590" y="262217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g640fc1837a_0_12"/>
          <p:cNvSpPr/>
          <p:nvPr/>
        </p:nvSpPr>
        <p:spPr>
          <a:xfrm>
            <a:off x="2032647" y="262217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g640fc1837a_0_12"/>
          <p:cNvSpPr/>
          <p:nvPr/>
        </p:nvSpPr>
        <p:spPr>
          <a:xfrm>
            <a:off x="1263450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g640fc1837a_0_12"/>
          <p:cNvSpPr/>
          <p:nvPr/>
        </p:nvSpPr>
        <p:spPr>
          <a:xfrm>
            <a:off x="2938043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g640fc1837a_0_12"/>
          <p:cNvSpPr/>
          <p:nvPr/>
        </p:nvSpPr>
        <p:spPr>
          <a:xfrm>
            <a:off x="4678350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g640fc1837a_0_12"/>
          <p:cNvSpPr/>
          <p:nvPr/>
        </p:nvSpPr>
        <p:spPr>
          <a:xfrm>
            <a:off x="6666743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6" name="Google Shape;86;g640fc1837a_0_12"/>
          <p:cNvCxnSpPr>
            <a:stCxn id="79" idx="2"/>
            <a:endCxn id="80" idx="0"/>
          </p:cNvCxnSpPr>
          <p:nvPr/>
        </p:nvCxnSpPr>
        <p:spPr>
          <a:xfrm rot="-5400000" flipH="1">
            <a:off x="5046443" y="1250024"/>
            <a:ext cx="938100" cy="18060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g640fc1837a_0_12"/>
          <p:cNvCxnSpPr>
            <a:stCxn id="81" idx="0"/>
            <a:endCxn id="79" idx="2"/>
          </p:cNvCxnSpPr>
          <p:nvPr/>
        </p:nvCxnSpPr>
        <p:spPr>
          <a:xfrm rot="-5400000">
            <a:off x="3238047" y="1247725"/>
            <a:ext cx="938100" cy="18108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g640fc1837a_0_12"/>
          <p:cNvCxnSpPr>
            <a:stCxn id="81" idx="2"/>
            <a:endCxn id="83" idx="0"/>
          </p:cNvCxnSpPr>
          <p:nvPr/>
        </p:nvCxnSpPr>
        <p:spPr>
          <a:xfrm rot="-5400000" flipH="1">
            <a:off x="2986947" y="2879425"/>
            <a:ext cx="534900" cy="9054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g640fc1837a_0_12"/>
          <p:cNvCxnSpPr>
            <a:stCxn id="82" idx="0"/>
            <a:endCxn id="81" idx="2"/>
          </p:cNvCxnSpPr>
          <p:nvPr/>
        </p:nvCxnSpPr>
        <p:spPr>
          <a:xfrm rot="-5400000">
            <a:off x="2149650" y="2947401"/>
            <a:ext cx="534900" cy="7692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g640fc1837a_0_12"/>
          <p:cNvCxnSpPr>
            <a:stCxn id="80" idx="2"/>
            <a:endCxn id="85" idx="0"/>
          </p:cNvCxnSpPr>
          <p:nvPr/>
        </p:nvCxnSpPr>
        <p:spPr>
          <a:xfrm rot="-5400000" flipH="1">
            <a:off x="6659840" y="2823475"/>
            <a:ext cx="534900" cy="10173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g640fc1837a_0_12"/>
          <p:cNvCxnSpPr>
            <a:stCxn id="84" idx="0"/>
            <a:endCxn id="80" idx="2"/>
          </p:cNvCxnSpPr>
          <p:nvPr/>
        </p:nvCxnSpPr>
        <p:spPr>
          <a:xfrm rot="-5400000">
            <a:off x="5665500" y="2846451"/>
            <a:ext cx="534900" cy="9711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2" name="Google Shape;92;g640fc1837a_0_12"/>
          <p:cNvGraphicFramePr/>
          <p:nvPr/>
        </p:nvGraphicFramePr>
        <p:xfrm>
          <a:off x="717600" y="465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{F2E0F493-FA81-46B5-B548-E0F1DEEED34C}</a:tableStyleId>
              </a:tblPr>
              <a:tblGrid>
                <a:gridCol w="25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Cargo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Nombre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Rol y funciones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Jefe de Proyecto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Asesor contable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Otro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Ubicación e Infraestructura  </a:t>
            </a:r>
            <a:endParaRPr sz="2800" b="1"/>
          </a:p>
        </p:txBody>
      </p:sp>
      <p:graphicFrame>
        <p:nvGraphicFramePr>
          <p:cNvPr id="98" name="Google Shape;98;p3"/>
          <p:cNvGraphicFramePr/>
          <p:nvPr/>
        </p:nvGraphicFramePr>
        <p:xfrm>
          <a:off x="899592" y="11206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{0E89C1B5-BA9F-4084-B2D0-7E1F862E0EC9}</a:tableStyleId>
              </a:tblPr>
              <a:tblGrid>
                <a:gridCol w="33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Oficinas Satélites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Puntos móviles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Dirección Ubicación propuesta  del Centro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Metros cuadrados/características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 Total Habilitación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Sercotec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operador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terceros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0fc1837a_0_276"/>
          <p:cNvSpPr txBox="1">
            <a:spLocks noGrp="1"/>
          </p:cNvSpPr>
          <p:nvPr>
            <p:ph type="title"/>
          </p:nvPr>
        </p:nvSpPr>
        <p:spPr>
          <a:xfrm>
            <a:off x="457200" y="663513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Ubicación e Infraestructura  del Centro (Fotos 3 máximo)  </a:t>
            </a:r>
            <a:endParaRPr sz="2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Equipo profesional   del Centro  </a:t>
            </a:r>
            <a:endParaRPr sz="2800" b="1"/>
          </a:p>
        </p:txBody>
      </p:sp>
      <p:graphicFrame>
        <p:nvGraphicFramePr>
          <p:cNvPr id="109" name="Google Shape;109;p4"/>
          <p:cNvGraphicFramePr/>
          <p:nvPr/>
        </p:nvGraphicFramePr>
        <p:xfrm>
          <a:off x="806492" y="90346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{0E89C1B5-BA9F-4084-B2D0-7E1F862E0EC9}</a:tableStyleId>
              </a:tblPr>
              <a:tblGrid>
                <a:gridCol w="252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Equipo profesional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N° Total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Google Shape;110;p4"/>
          <p:cNvGraphicFramePr/>
          <p:nvPr/>
        </p:nvGraphicFramePr>
        <p:xfrm>
          <a:off x="684217" y="1740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{1AFBA80D-65D8-4C65-893A-F46AC5CC11FE}</a:tableStyleId>
              </a:tblPr>
              <a:tblGrid>
                <a:gridCol w="19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Cargo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Nombre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Título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Años experiencia /especialidad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Postula a otro Centro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Coordinador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2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3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Asistente ejecutivo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Asistente administrativo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Otros (adicional)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0fc1837a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Comité Directivo  </a:t>
            </a:r>
            <a:endParaRPr sz="2800" b="1"/>
          </a:p>
        </p:txBody>
      </p:sp>
      <p:graphicFrame>
        <p:nvGraphicFramePr>
          <p:cNvPr id="116" name="Google Shape;116;g640fc1837a_0_6"/>
          <p:cNvGraphicFramePr/>
          <p:nvPr/>
        </p:nvGraphicFramePr>
        <p:xfrm>
          <a:off x="611992" y="13526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{1AFBA80D-65D8-4C65-893A-F46AC5CC11FE}</a:tableStyleId>
              </a:tblPr>
              <a:tblGrid>
                <a:gridCol w="22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Entidad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Nombre Firmante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Cargo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Categoría de la institución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7.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8.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0fc1837a_0_2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Socios estratégicos  </a:t>
            </a:r>
            <a:endParaRPr sz="2800" b="1"/>
          </a:p>
        </p:txBody>
      </p:sp>
      <p:graphicFrame>
        <p:nvGraphicFramePr>
          <p:cNvPr id="122" name="Google Shape;122;g640fc1837a_0_288"/>
          <p:cNvGraphicFramePr/>
          <p:nvPr/>
        </p:nvGraphicFramePr>
        <p:xfrm>
          <a:off x="611992" y="13526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{1AFBA80D-65D8-4C65-893A-F46AC5CC11FE}</a:tableStyleId>
              </a:tblPr>
              <a:tblGrid>
                <a:gridCol w="3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Entidad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Categoría (empresa,universidad,entidad)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Rol 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7.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8.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Presentación en pantalla (4:3)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Roboto</vt:lpstr>
      <vt:lpstr>Calibri</vt:lpstr>
      <vt:lpstr>Tema de Office</vt:lpstr>
      <vt:lpstr>Presentación de PowerPoint</vt:lpstr>
      <vt:lpstr>Antecedentes de la entidad postulante </vt:lpstr>
      <vt:lpstr>Experiencia  de la entidad postulante </vt:lpstr>
      <vt:lpstr>Estructura del Centro y dependencia jerárquica del operador  </vt:lpstr>
      <vt:lpstr>Ubicación e Infraestructura  </vt:lpstr>
      <vt:lpstr>Ubicación e Infraestructura  del Centro (Fotos 3 máximo)  </vt:lpstr>
      <vt:lpstr>Equipo profesional   del Centro  </vt:lpstr>
      <vt:lpstr>Comité Directivo  </vt:lpstr>
      <vt:lpstr>Socios estratégicos  </vt:lpstr>
      <vt:lpstr>Misión/visión/valores/Rol en el territorio</vt:lpstr>
      <vt:lpstr>Segmentos a atender y Servicios </vt:lpstr>
      <vt:lpstr>Financiamiento del centro</vt:lpstr>
      <vt:lpstr>Gracias¡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Rene Marco Samuel Benavente Jaque</dc:creator>
  <cp:lastModifiedBy>Walkiria Sofia Sepulveda Ordoñez</cp:lastModifiedBy>
  <cp:revision>1</cp:revision>
  <dcterms:created xsi:type="dcterms:W3CDTF">2016-08-23T14:46:55Z</dcterms:created>
  <dcterms:modified xsi:type="dcterms:W3CDTF">2019-11-28T20:16:57Z</dcterms:modified>
</cp:coreProperties>
</file>